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6" r:id="rId4"/>
    <p:sldId id="297" r:id="rId5"/>
    <p:sldId id="298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08" r:id="rId16"/>
    <p:sldId id="309" r:id="rId17"/>
    <p:sldId id="310" r:id="rId18"/>
    <p:sldId id="311" r:id="rId19"/>
    <p:sldId id="312" r:id="rId20"/>
    <p:sldId id="259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3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IBS1.1 Veiligheid</a:t>
            </a:r>
          </a:p>
          <a:p>
            <a:r>
              <a:rPr lang="nl-NL" sz="4000" dirty="0" smtClean="0"/>
              <a:t>Onderdeel tarief berekenen – les 2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 manieren van afschrijven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4005064"/>
            <a:ext cx="6635080" cy="4929411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60240" y="1372589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nl-NL" sz="3600" u="sng" dirty="0" smtClean="0"/>
              <a:t>Vervangingswaarde </a:t>
            </a:r>
            <a:r>
              <a:rPr lang="nl-NL" sz="3600" u="sng" dirty="0"/>
              <a:t>– restwaarde</a:t>
            </a:r>
            <a:endParaRPr lang="nl-NL" sz="3600" dirty="0"/>
          </a:p>
          <a:p>
            <a:r>
              <a:rPr lang="nl-NL" sz="3600" dirty="0"/>
              <a:t>	Economische levensduur</a:t>
            </a:r>
          </a:p>
          <a:p>
            <a:r>
              <a:rPr lang="nl-NL" sz="3600" dirty="0"/>
              <a:t>2. Vast percentage van de </a:t>
            </a:r>
            <a:r>
              <a:rPr lang="nl-NL" sz="3600" dirty="0" smtClean="0"/>
              <a:t>vervangingswaarde</a:t>
            </a:r>
            <a:endParaRPr lang="nl-NL" sz="3600" dirty="0"/>
          </a:p>
          <a:p>
            <a:r>
              <a:rPr lang="nl-NL" sz="3600" dirty="0"/>
              <a:t>3. Vast percentage van de boekwaarde</a:t>
            </a:r>
          </a:p>
        </p:txBody>
      </p:sp>
    </p:spTree>
    <p:extLst>
      <p:ext uri="{BB962C8B-B14F-4D97-AF65-F5344CB8AC3E}">
        <p14:creationId xmlns:p14="http://schemas.microsoft.com/office/powerpoint/2010/main" val="216895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de opgaven.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opgave 1 t/m 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828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924" y="1052736"/>
            <a:ext cx="8297684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14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216184"/>
            <a:ext cx="8655082" cy="329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25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276872"/>
            <a:ext cx="745807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6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Rentekosten.</a:t>
            </a:r>
          </a:p>
          <a:p>
            <a:pPr lvl="1"/>
            <a:r>
              <a:rPr lang="nl-NL" dirty="0" smtClean="0"/>
              <a:t>Geld lenen kost geld</a:t>
            </a:r>
          </a:p>
          <a:p>
            <a:pPr lvl="1"/>
            <a:r>
              <a:rPr lang="nl-NL" dirty="0" smtClean="0"/>
              <a:t>Eigen geld moet iets opleveren</a:t>
            </a:r>
          </a:p>
          <a:p>
            <a:pPr lvl="1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80928"/>
            <a:ext cx="6300192" cy="390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00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Gemiddelde waarde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Aanschafprijs + restwaarde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934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Rentekosten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29411"/>
          </a:xfrm>
        </p:spPr>
        <p:txBody>
          <a:bodyPr/>
          <a:lstStyle/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Aanschafwaarde + Restwaarde</a:t>
            </a:r>
            <a:r>
              <a:rPr lang="nl-NL" dirty="0" smtClean="0"/>
              <a:t>     x de rentevoet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660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opdracht 6 t/m 10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690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335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Aanwezigheidsregistratie</a:t>
            </a:r>
          </a:p>
          <a:p>
            <a:r>
              <a:rPr lang="nl-NL" dirty="0" smtClean="0"/>
              <a:t>Herhaling vorige week</a:t>
            </a:r>
            <a:endParaRPr lang="nl-NL" dirty="0"/>
          </a:p>
          <a:p>
            <a:r>
              <a:rPr lang="nl-NL" dirty="0" smtClean="0"/>
              <a:t>Verder met de stof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 tarief vraag je aan de klant?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Kostprijs</a:t>
            </a:r>
          </a:p>
          <a:p>
            <a:r>
              <a:rPr lang="nl-NL" dirty="0" smtClean="0"/>
              <a:t>Concurrentie</a:t>
            </a:r>
          </a:p>
          <a:p>
            <a:r>
              <a:rPr lang="nl-NL" dirty="0" smtClean="0"/>
              <a:t>Hoeveelheid werk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Grote verschillen tussen regio’s</a:t>
            </a:r>
          </a:p>
          <a:p>
            <a:r>
              <a:rPr lang="nl-NL" dirty="0" smtClean="0"/>
              <a:t>Verschillen tussen bedrijven</a:t>
            </a:r>
          </a:p>
          <a:p>
            <a:r>
              <a:rPr lang="nl-NL" dirty="0" smtClean="0"/>
              <a:t>Zelfs verschillen tussen klanten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525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kosten heeft een machine?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1196752"/>
            <a:ext cx="6851104" cy="4929411"/>
          </a:xfrm>
        </p:spPr>
        <p:txBody>
          <a:bodyPr/>
          <a:lstStyle/>
          <a:p>
            <a:endParaRPr lang="nl-NL" dirty="0"/>
          </a:p>
          <a:p>
            <a:r>
              <a:rPr lang="nl-NL" dirty="0" smtClean="0"/>
              <a:t>Kunnen we een onderverdeling maken?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354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Afschrijving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afschrijving?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65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66528" y="80628"/>
            <a:ext cx="7005464" cy="648072"/>
          </a:xfrm>
        </p:spPr>
        <p:txBody>
          <a:bodyPr/>
          <a:lstStyle/>
          <a:p>
            <a:r>
              <a:rPr lang="nl-NL" dirty="0" smtClean="0"/>
              <a:t>Waardevermindering productiemiddelen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709300"/>
            <a:ext cx="6635080" cy="4929411"/>
          </a:xfrm>
        </p:spPr>
        <p:txBody>
          <a:bodyPr/>
          <a:lstStyle/>
          <a:p>
            <a:r>
              <a:rPr lang="nl-NL" dirty="0" smtClean="0"/>
              <a:t>Gebruik (of juist niet)</a:t>
            </a:r>
          </a:p>
          <a:p>
            <a:r>
              <a:rPr lang="nl-NL" dirty="0" smtClean="0"/>
              <a:t>Slijtage</a:t>
            </a:r>
          </a:p>
          <a:p>
            <a:r>
              <a:rPr lang="nl-NL" dirty="0" smtClean="0"/>
              <a:t>Modernere machines</a:t>
            </a:r>
          </a:p>
          <a:p>
            <a:r>
              <a:rPr lang="nl-NL" dirty="0" smtClean="0"/>
              <a:t>Lineaire afschrijving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80928"/>
            <a:ext cx="6300192" cy="390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0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16767"/>
            <a:ext cx="6635080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Degressief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188641"/>
            <a:ext cx="4927476" cy="315267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8" y="3485328"/>
            <a:ext cx="5210904" cy="329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83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Aanschafwaarde</a:t>
            </a:r>
          </a:p>
          <a:p>
            <a:r>
              <a:rPr lang="nl-NL" dirty="0" smtClean="0"/>
              <a:t>Vervangingswaarde</a:t>
            </a:r>
          </a:p>
          <a:p>
            <a:r>
              <a:rPr lang="nl-NL" dirty="0" smtClean="0"/>
              <a:t>Boekwaarde</a:t>
            </a:r>
          </a:p>
          <a:p>
            <a:r>
              <a:rPr lang="nl-NL" dirty="0" smtClean="0"/>
              <a:t>(economische) levensduur.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Je geeft het geld niet uit!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522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Levensduur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Technische levensduur</a:t>
            </a:r>
          </a:p>
          <a:p>
            <a:r>
              <a:rPr lang="nl-NL" dirty="0" smtClean="0"/>
              <a:t>Economische levensduur</a:t>
            </a:r>
          </a:p>
          <a:p>
            <a:r>
              <a:rPr lang="nl-NL" dirty="0" smtClean="0"/>
              <a:t>Gebruiksuren </a:t>
            </a:r>
          </a:p>
          <a:p>
            <a:pPr lvl="1"/>
            <a:r>
              <a:rPr lang="nl-NL" dirty="0" smtClean="0"/>
              <a:t>Totaal</a:t>
            </a:r>
          </a:p>
          <a:p>
            <a:pPr lvl="1"/>
            <a:r>
              <a:rPr lang="nl-NL" dirty="0" smtClean="0"/>
              <a:t>Per jaar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844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165</Words>
  <Application>Microsoft Office PowerPoint</Application>
  <PresentationFormat>Diavoorstelling (4:3)</PresentationFormat>
  <Paragraphs>65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3" baseType="lpstr">
      <vt:lpstr>Arial</vt:lpstr>
      <vt:lpstr>Calibri</vt:lpstr>
      <vt:lpstr>Kantoorthema</vt:lpstr>
      <vt:lpstr>PowerPoint-presentatie</vt:lpstr>
      <vt:lpstr>Wat gaan we vandaag doen?</vt:lpstr>
      <vt:lpstr>Welk tarief vraag je aan de klant?</vt:lpstr>
      <vt:lpstr>Welke kosten heeft een machine?</vt:lpstr>
      <vt:lpstr>Afschrijving</vt:lpstr>
      <vt:lpstr>Waardevermindering productiemiddelen</vt:lpstr>
      <vt:lpstr>PowerPoint-presentatie</vt:lpstr>
      <vt:lpstr>PowerPoint-presentatie</vt:lpstr>
      <vt:lpstr>Levensduur</vt:lpstr>
      <vt:lpstr>3 manieren van afschrijven</vt:lpstr>
      <vt:lpstr>Maak de opgaven.</vt:lpstr>
      <vt:lpstr>Antwoorden</vt:lpstr>
      <vt:lpstr>Antwoorden</vt:lpstr>
      <vt:lpstr>Antwoorden</vt:lpstr>
      <vt:lpstr>Overige kosten</vt:lpstr>
      <vt:lpstr>Gemiddelde waarde</vt:lpstr>
      <vt:lpstr>Rentekosten</vt:lpstr>
      <vt:lpstr>Opdrachten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25</cp:revision>
  <dcterms:created xsi:type="dcterms:W3CDTF">2013-11-15T15:05:42Z</dcterms:created>
  <dcterms:modified xsi:type="dcterms:W3CDTF">2017-09-11T07:29:01Z</dcterms:modified>
</cp:coreProperties>
</file>